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pptx" ContentType="application/vnd.openxmlformats-officedocument.presentationml.presentation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6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62" r:id="rId10"/>
    <p:sldId id="28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74" autoAdjust="0"/>
    <p:restoredTop sz="94660"/>
  </p:normalViewPr>
  <p:slideViewPr>
    <p:cSldViewPr snapToGrid="0">
      <p:cViewPr varScale="1">
        <p:scale>
          <a:sx n="84" d="100"/>
          <a:sy n="84" d="100"/>
        </p:scale>
        <p:origin x="624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210348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4014817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67159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86925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120203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097251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91144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57688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299115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10319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31527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415697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76210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539148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1697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k-K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3935798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DEC53-BA38-4CA7-9821-18B06E04597A}" type="datetimeFigureOut">
              <a:rPr lang="kk-KZ" smtClean="0"/>
              <a:pPr/>
              <a:t>06.10.2020</a:t>
            </a:fld>
            <a:endParaRPr lang="kk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k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3CBFCC-51BF-4AC1-A039-0F514CD4BA8D}" type="slidenum">
              <a:rPr lang="kk-KZ" smtClean="0"/>
              <a:pPr/>
              <a:t>‹#›</a:t>
            </a:fld>
            <a:endParaRPr lang="kk-KZ"/>
          </a:p>
        </p:txBody>
      </p:sp>
    </p:spTree>
    <p:extLst>
      <p:ext uri="{BB962C8B-B14F-4D97-AF65-F5344CB8AC3E}">
        <p14:creationId xmlns:p14="http://schemas.microsoft.com/office/powerpoint/2010/main" val="1838418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package" Target="../embeddings/____________Microsoft_PowerPoint1.pptx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ұғымы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әлеуметтанулық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концепциялары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мәдениеті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5" name="Объект 4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46570163"/>
              </p:ext>
            </p:extLst>
          </p:nvPr>
        </p:nvGraphicFramePr>
        <p:xfrm>
          <a:off x="2459736" y="3346704"/>
          <a:ext cx="307232" cy="172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Презентация" r:id="rId4" imgW="6094532" imgH="3427551" progId="PowerPoint.Show.12">
                  <p:embed/>
                </p:oleObj>
              </mc:Choice>
              <mc:Fallback>
                <p:oleObj name="Презентация" r:id="rId4" imgW="6094532" imgH="3427551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459736" y="3346704"/>
                        <a:ext cx="307232" cy="1727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44189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Ұрпақ сабақтастығы: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666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Қарастырылатын мәселелер: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 </a:t>
            </a:r>
            <a:endParaRPr lang="ru-RU" dirty="0"/>
          </a:p>
          <a:p>
            <a:pPr lvl="0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Ұрпақтың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сабақтастығы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04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даму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ұрпақпен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тікелей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мансап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тұлғалық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құрылуда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Басшысының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жолдауына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Болашаққа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жылдарға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негізделеді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қамқорлығынсыз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жетілдіру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Кешендік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!»,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«Серпін-2050»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жобалары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асырылуда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120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231 733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(76,2%),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72 536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(23,8%).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келешегіміздің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жасампаз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еңбегімен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күш-жігерімен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болашағын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ХХІ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белсенді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жалғастыруы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миссиясы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2030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жоспарының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үдемелі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ережелеріне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4674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err="1"/>
              <a:t>Соңғы</a:t>
            </a:r>
            <a:r>
              <a:rPr lang="ru-RU" dirty="0"/>
              <a:t> 10 </a:t>
            </a:r>
            <a:r>
              <a:rPr lang="ru-RU" dirty="0" err="1"/>
              <a:t>жылда</a:t>
            </a:r>
            <a:r>
              <a:rPr lang="ru-RU" dirty="0"/>
              <a:t> </a:t>
            </a:r>
            <a:r>
              <a:rPr lang="ru-RU" dirty="0" err="1"/>
              <a:t>санақ</a:t>
            </a:r>
            <a:r>
              <a:rPr lang="ru-RU" dirty="0"/>
              <a:t> </a:t>
            </a:r>
            <a:r>
              <a:rPr lang="ru-RU" dirty="0" err="1"/>
              <a:t>қорытындысы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14 пен 29 </a:t>
            </a:r>
            <a:r>
              <a:rPr lang="ru-RU" dirty="0" err="1"/>
              <a:t>жасқа</a:t>
            </a:r>
            <a:r>
              <a:rPr lang="ru-RU" dirty="0"/>
              <a:t> </a:t>
            </a:r>
            <a:r>
              <a:rPr lang="ru-RU" dirty="0" err="1"/>
              <a:t>дейінгі</a:t>
            </a:r>
            <a:r>
              <a:rPr lang="ru-RU" dirty="0"/>
              <a:t> </a:t>
            </a:r>
            <a:r>
              <a:rPr lang="ru-RU" dirty="0" err="1"/>
              <a:t>жастардың</a:t>
            </a:r>
            <a:r>
              <a:rPr lang="ru-RU" dirty="0"/>
              <a:t> саны </a:t>
            </a:r>
            <a:r>
              <a:rPr lang="ru-RU" dirty="0" err="1" smtClean="0"/>
              <a:t>өсуде</a:t>
            </a:r>
            <a:r>
              <a:rPr lang="ru-RU" dirty="0" smtClean="0"/>
              <a:t>. </a:t>
            </a:r>
            <a:r>
              <a:rPr lang="ru-RU" dirty="0" err="1" smtClean="0"/>
              <a:t>Қазіргі</a:t>
            </a:r>
            <a:r>
              <a:rPr lang="ru-RU" dirty="0" smtClean="0"/>
              <a:t> </a:t>
            </a:r>
            <a:r>
              <a:rPr lang="ru-RU" dirty="0" err="1"/>
              <a:t>уақытта</a:t>
            </a:r>
            <a:r>
              <a:rPr lang="ru-RU" dirty="0"/>
              <a:t> </a:t>
            </a:r>
            <a:r>
              <a:rPr lang="ru-RU" dirty="0" err="1"/>
              <a:t>жастардың</a:t>
            </a:r>
            <a:r>
              <a:rPr lang="ru-RU" dirty="0"/>
              <a:t> </a:t>
            </a:r>
            <a:r>
              <a:rPr lang="ru-RU" dirty="0" err="1"/>
              <a:t>басты</a:t>
            </a:r>
            <a:r>
              <a:rPr lang="ru-RU" dirty="0"/>
              <a:t> «</a:t>
            </a:r>
            <a:r>
              <a:rPr lang="ru-RU" dirty="0" err="1"/>
              <a:t>әлеуметтік</a:t>
            </a:r>
            <a:r>
              <a:rPr lang="ru-RU" dirty="0"/>
              <a:t> </a:t>
            </a:r>
            <a:r>
              <a:rPr lang="ru-RU" dirty="0" err="1"/>
              <a:t>сатылары</a:t>
            </a:r>
            <a:r>
              <a:rPr lang="ru-RU" dirty="0"/>
              <a:t>» </a:t>
            </a:r>
            <a:r>
              <a:rPr lang="ru-RU" dirty="0" err="1"/>
              <a:t>сапалы</a:t>
            </a:r>
            <a:r>
              <a:rPr lang="ru-RU" dirty="0"/>
              <a:t>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табылады</a:t>
            </a:r>
            <a:r>
              <a:rPr lang="ru-RU" dirty="0"/>
              <a:t>. </a:t>
            </a:r>
            <a:r>
              <a:rPr lang="ru-RU" dirty="0" err="1"/>
              <a:t>Жалпы</a:t>
            </a:r>
            <a:r>
              <a:rPr lang="ru-RU" dirty="0"/>
              <a:t>, </a:t>
            </a:r>
            <a:r>
              <a:rPr lang="ru-RU" dirty="0" err="1"/>
              <a:t>білім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718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жастар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білімге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(15,9%), 306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жастың</a:t>
            </a:r>
            <a:r>
              <a:rPr lang="ru-RU" dirty="0"/>
              <a:t> </a:t>
            </a:r>
            <a:r>
              <a:rPr lang="ru-RU" dirty="0" err="1"/>
              <a:t>аяқталмаған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білімі</a:t>
            </a:r>
            <a:r>
              <a:rPr lang="ru-RU" dirty="0"/>
              <a:t> бар (6,8%), 728 </a:t>
            </a:r>
            <a:r>
              <a:rPr lang="ru-RU" dirty="0" err="1"/>
              <a:t>мың</a:t>
            </a:r>
            <a:r>
              <a:rPr lang="ru-RU" dirty="0"/>
              <a:t> </a:t>
            </a:r>
            <a:r>
              <a:rPr lang="ru-RU" dirty="0" err="1"/>
              <a:t>жастардың</a:t>
            </a:r>
            <a:r>
              <a:rPr lang="ru-RU" dirty="0"/>
              <a:t> </a:t>
            </a:r>
            <a:r>
              <a:rPr lang="ru-RU" dirty="0" err="1"/>
              <a:t>білімі</a:t>
            </a:r>
            <a:r>
              <a:rPr lang="ru-RU" dirty="0"/>
              <a:t> – </a:t>
            </a:r>
            <a:r>
              <a:rPr lang="ru-RU" dirty="0" err="1"/>
              <a:t>арнайы</a:t>
            </a:r>
            <a:r>
              <a:rPr lang="ru-RU" dirty="0"/>
              <a:t> орта (16,2%).</a:t>
            </a:r>
          </a:p>
          <a:p>
            <a:r>
              <a:rPr lang="ru-RU" dirty="0"/>
              <a:t> </a:t>
            </a:r>
            <a:r>
              <a:rPr lang="ru-RU" dirty="0" err="1"/>
              <a:t>Елімізде</a:t>
            </a:r>
            <a:r>
              <a:rPr lang="ru-RU" dirty="0"/>
              <a:t> «</a:t>
            </a:r>
            <a:r>
              <a:rPr lang="ru-RU" dirty="0" err="1"/>
              <a:t>Жасыл</a:t>
            </a:r>
            <a:r>
              <a:rPr lang="ru-RU" dirty="0"/>
              <a:t> ел», «</a:t>
            </a:r>
            <a:r>
              <a:rPr lang="ru-RU" dirty="0" err="1"/>
              <a:t>Дипломмен</a:t>
            </a:r>
            <a:r>
              <a:rPr lang="ru-RU" dirty="0"/>
              <a:t> </a:t>
            </a:r>
            <a:r>
              <a:rPr lang="ru-RU" dirty="0" err="1"/>
              <a:t>ауылға</a:t>
            </a:r>
            <a:r>
              <a:rPr lang="ru-RU" dirty="0"/>
              <a:t>», «</a:t>
            </a:r>
            <a:r>
              <a:rPr lang="ru-RU" dirty="0" err="1"/>
              <a:t>Жастар</a:t>
            </a:r>
            <a:r>
              <a:rPr lang="ru-RU" dirty="0"/>
              <a:t> </a:t>
            </a:r>
            <a:r>
              <a:rPr lang="ru-RU" dirty="0" err="1"/>
              <a:t>практикасы</a:t>
            </a:r>
            <a:r>
              <a:rPr lang="ru-RU" dirty="0"/>
              <a:t>»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тағы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ірі</a:t>
            </a:r>
            <a:r>
              <a:rPr lang="ru-RU" dirty="0"/>
              <a:t> </a:t>
            </a:r>
            <a:r>
              <a:rPr lang="ru-RU" dirty="0" err="1"/>
              <a:t>жобалар</a:t>
            </a:r>
            <a:r>
              <a:rPr lang="ru-RU" dirty="0"/>
              <a:t> </a:t>
            </a:r>
            <a:r>
              <a:rPr lang="ru-RU" dirty="0" err="1"/>
              <a:t>іске</a:t>
            </a:r>
            <a:r>
              <a:rPr lang="ru-RU" dirty="0"/>
              <a:t> </a:t>
            </a:r>
            <a:r>
              <a:rPr lang="ru-RU" dirty="0" err="1"/>
              <a:t>асырылуда</a:t>
            </a:r>
            <a:r>
              <a:rPr lang="ru-RU" dirty="0"/>
              <a:t>.</a:t>
            </a:r>
          </a:p>
          <a:p>
            <a:r>
              <a:rPr lang="ru-RU" dirty="0" err="1"/>
              <a:t>Жастар</a:t>
            </a:r>
            <a:r>
              <a:rPr lang="ru-RU" dirty="0"/>
              <a:t> </a:t>
            </a:r>
            <a:r>
              <a:rPr lang="ru-RU" dirty="0" err="1"/>
              <a:t>жұмыссыздығының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2001 </a:t>
            </a:r>
            <a:r>
              <a:rPr lang="ru-RU" dirty="0" err="1"/>
              <a:t>жылмен</a:t>
            </a:r>
            <a:r>
              <a:rPr lang="ru-RU" dirty="0"/>
              <a:t> </a:t>
            </a:r>
            <a:r>
              <a:rPr lang="ru-RU" dirty="0" err="1"/>
              <a:t>салыстырғанда</a:t>
            </a:r>
            <a:r>
              <a:rPr lang="ru-RU" dirty="0"/>
              <a:t>                    4 </a:t>
            </a:r>
            <a:r>
              <a:rPr lang="ru-RU" dirty="0" err="1"/>
              <a:t>есеге</a:t>
            </a:r>
            <a:r>
              <a:rPr lang="ru-RU" dirty="0"/>
              <a:t> </a:t>
            </a:r>
            <a:r>
              <a:rPr lang="ru-RU" dirty="0" err="1"/>
              <a:t>азайып</a:t>
            </a:r>
            <a:r>
              <a:rPr lang="ru-RU" dirty="0"/>
              <a:t>, ТМД </a:t>
            </a:r>
            <a:r>
              <a:rPr lang="ru-RU" dirty="0" err="1"/>
              <a:t>елдері</a:t>
            </a:r>
            <a:r>
              <a:rPr lang="ru-RU" dirty="0"/>
              <a:t> мен </a:t>
            </a:r>
            <a:r>
              <a:rPr lang="ru-RU" dirty="0" err="1"/>
              <a:t>Еуропаның</a:t>
            </a:r>
            <a:r>
              <a:rPr lang="ru-RU" dirty="0"/>
              <a:t> </a:t>
            </a:r>
            <a:r>
              <a:rPr lang="ru-RU" dirty="0" err="1"/>
              <a:t>дәл</a:t>
            </a:r>
            <a:r>
              <a:rPr lang="ru-RU" dirty="0"/>
              <a:t> </a:t>
            </a:r>
            <a:r>
              <a:rPr lang="ru-RU" dirty="0" err="1"/>
              <a:t>сондай</a:t>
            </a:r>
            <a:r>
              <a:rPr lang="ru-RU" dirty="0"/>
              <a:t> </a:t>
            </a:r>
            <a:r>
              <a:rPr lang="ru-RU" dirty="0" err="1"/>
              <a:t>көрсеткіштерінен</a:t>
            </a:r>
            <a:r>
              <a:rPr lang="ru-RU" dirty="0"/>
              <a:t> </a:t>
            </a:r>
            <a:r>
              <a:rPr lang="ru-RU" dirty="0" err="1"/>
              <a:t>төмендеген</a:t>
            </a:r>
            <a:r>
              <a:rPr lang="ru-RU" dirty="0"/>
              <a:t>.  2001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жастар</a:t>
            </a:r>
            <a:r>
              <a:rPr lang="ru-RU" dirty="0"/>
              <a:t>  </a:t>
            </a:r>
            <a:r>
              <a:rPr lang="ru-RU" dirty="0" err="1"/>
              <a:t>жұмыссыздығының</a:t>
            </a:r>
            <a:r>
              <a:rPr lang="ru-RU" dirty="0"/>
              <a:t> </a:t>
            </a:r>
            <a:r>
              <a:rPr lang="ru-RU" dirty="0" err="1"/>
              <a:t>деңгейі</a:t>
            </a:r>
            <a:r>
              <a:rPr lang="ru-RU" dirty="0"/>
              <a:t> 4,6%-</a:t>
            </a:r>
            <a:r>
              <a:rPr lang="ru-RU" dirty="0" err="1"/>
              <a:t>ды</a:t>
            </a:r>
            <a:r>
              <a:rPr lang="ru-RU" dirty="0"/>
              <a:t> </a:t>
            </a:r>
            <a:r>
              <a:rPr lang="ru-RU" dirty="0" err="1"/>
              <a:t>құрады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31089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күйлерін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Әлемдік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экстремизмнің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әлеуметтік-экономикалық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өміріндегі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екендігін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6115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саласындағы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едәуір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шешілген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тек 4,4%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мүлде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шешілмегендігін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көрсеткен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проблемалар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25,3%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шешілсе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6%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сұрауға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қатысқандар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шешілмегендігін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3860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2020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тұжырымдамасының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толыққанды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патриот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қазақстандықты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міндеттерді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қарастырылады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1.       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құндылық-патриоттық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бағдарларын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қалыптастыру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2.       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шығармашылық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әлеуеттерін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3.       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институтционалдық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қамтамасыз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Тұжырымдама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саясатының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үлгісін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дамтыуға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заңнамалық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актілерді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748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нутый угол 12"/>
          <p:cNvSpPr/>
          <p:nvPr/>
        </p:nvSpPr>
        <p:spPr>
          <a:xfrm>
            <a:off x="8606883" y="4137454"/>
            <a:ext cx="3332205" cy="2496065"/>
          </a:xfrm>
          <a:prstGeom prst="foldedCorne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endParaRPr lang="kk-KZ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5795319" y="3527855"/>
            <a:ext cx="420129" cy="578707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9" name="Стрелка вниз 8"/>
          <p:cNvSpPr/>
          <p:nvPr/>
        </p:nvSpPr>
        <p:spPr>
          <a:xfrm>
            <a:off x="3231292" y="1416908"/>
            <a:ext cx="321276" cy="580768"/>
          </a:xfrm>
          <a:prstGeom prst="down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/>
          </a:p>
        </p:txBody>
      </p:sp>
      <p:sp>
        <p:nvSpPr>
          <p:cNvPr id="4" name="Лента лицом вниз 3"/>
          <p:cNvSpPr/>
          <p:nvPr/>
        </p:nvSpPr>
        <p:spPr>
          <a:xfrm>
            <a:off x="1462700" y="413128"/>
            <a:ext cx="6624549" cy="1299520"/>
          </a:xfrm>
          <a:prstGeom prst="ribbon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Жастар саясаты:</a:t>
            </a:r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ертикальный свиток 4"/>
          <p:cNvSpPr/>
          <p:nvPr/>
        </p:nvSpPr>
        <p:spPr>
          <a:xfrm>
            <a:off x="4843849" y="2331309"/>
            <a:ext cx="2353963" cy="1196546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67264" y="1886465"/>
            <a:ext cx="4176585" cy="2088292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60787" y="4100384"/>
            <a:ext cx="3509321" cy="2533135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sz="2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 rot="518522">
            <a:off x="7371651" y="2130741"/>
            <a:ext cx="3411234" cy="2115848"/>
          </a:xfrm>
          <a:prstGeom prst="cloudCallou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k-K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9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125</TotalTime>
  <Words>323</Words>
  <Application>Microsoft Office PowerPoint</Application>
  <PresentationFormat>Широкоэкранный</PresentationFormat>
  <Paragraphs>28</Paragraphs>
  <Slides>10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Легкий дым</vt:lpstr>
      <vt:lpstr>Презентация</vt:lpstr>
      <vt:lpstr>Презентация PowerPoint</vt:lpstr>
      <vt:lpstr>Қарастырылатын мәселелер: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Педагогиканы оқыту әдістемесінің пәні мен міндеттері</dc:title>
  <dc:creator>Taeyeon Kim</dc:creator>
  <cp:lastModifiedBy>Пользователь Windows</cp:lastModifiedBy>
  <cp:revision>24</cp:revision>
  <dcterms:created xsi:type="dcterms:W3CDTF">2017-03-08T18:26:04Z</dcterms:created>
  <dcterms:modified xsi:type="dcterms:W3CDTF">2020-10-06T12:07:07Z</dcterms:modified>
</cp:coreProperties>
</file>